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94" r:id="rId17"/>
    <p:sldId id="276" r:id="rId18"/>
    <p:sldId id="277" r:id="rId19"/>
    <p:sldId id="280" r:id="rId20"/>
    <p:sldId id="281" r:id="rId21"/>
    <p:sldId id="282" r:id="rId22"/>
    <p:sldId id="293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2" r:id="rId31"/>
    <p:sldId id="291" r:id="rId32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F4AE-169E-4B66-853B-AB04C01BAC0D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8210A-ECE8-4565-9434-E65DF9D9FD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1FE5C-2467-4569-A498-AFCD37BCE4DD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B457-3D4C-4748-BB98-C465BE6983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8E3BD-D1D7-4FDC-BD9D-3B912D31DCAC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79DBF-7052-45DB-97B4-ECC6B5426A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EBC9D-70B2-4143-A118-988601ECCC63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8E3A1-483D-4A08-8003-FB04C31369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F181-1C11-464D-89AA-9FE2AA9B4B97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C3639-D247-4513-BAFF-627CA79A78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E3E55-3A03-4EC8-8D5B-29D60A27CC66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6628-62EE-4C9B-B60D-5B3FFD9C87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33737-86F3-4304-A9E6-6BEFF337643C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95B0-ADA7-4C88-BB61-04D8BB766A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5BD1F-2202-454F-A3C3-EB182564B7AF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BB333-79C5-4ADD-9729-55893A1981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91BF5-90CC-4A1B-AB0F-BB334CC70114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80648-2BA5-43E8-A4DA-4948E9FA3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E1205-0413-4E41-8993-AD63877404F4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16F4-6102-48BD-9B57-5FE64856AA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3C03-FEAE-4D23-B833-74B37EE406A4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E4C8-D551-476A-96BA-BA58092A61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C1CCF2-0C12-43D4-986F-D6CA75BB8DA5}" type="datetimeFigureOut">
              <a:rPr lang="fr-FR"/>
              <a:pPr>
                <a:defRPr/>
              </a:pPr>
              <a:t>03/12/2016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D43738-989F-45FC-AA48-6E755D5EBD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La Rance de</a:t>
            </a:r>
            <a:br>
              <a:rPr lang="fr-FR" dirty="0" smtClean="0"/>
            </a:br>
            <a:r>
              <a:rPr lang="fr-FR" dirty="0" err="1" smtClean="0"/>
              <a:t>Léhon</a:t>
            </a:r>
            <a:r>
              <a:rPr lang="fr-FR" dirty="0" smtClean="0"/>
              <a:t> à </a:t>
            </a:r>
            <a:r>
              <a:rPr lang="fr-FR" dirty="0" err="1" smtClean="0"/>
              <a:t>Lyvet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via Dinan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 smtClean="0"/>
              <a:t>par Jacques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 smtClean="0"/>
              <a:t>Juin 2016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1" descr="P1070322-1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1" descr="P1070323-12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ZoneTexte 2"/>
          <p:cNvSpPr txBox="1">
            <a:spLocks noChangeArrowheads="1"/>
          </p:cNvSpPr>
          <p:nvPr/>
        </p:nvSpPr>
        <p:spPr bwMode="auto">
          <a:xfrm>
            <a:off x="3708400" y="6488113"/>
            <a:ext cx="2122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Le château de Léhon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1" descr="P1070324-1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ZoneTexte 2"/>
          <p:cNvSpPr txBox="1">
            <a:spLocks noChangeArrowheads="1"/>
          </p:cNvSpPr>
          <p:nvPr/>
        </p:nvSpPr>
        <p:spPr bwMode="auto">
          <a:xfrm>
            <a:off x="3635375" y="6488113"/>
            <a:ext cx="220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Les clochers de Dinan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1" descr="P1070327-1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2925"/>
            <a:ext cx="91440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ZoneTexte 2"/>
          <p:cNvSpPr txBox="1">
            <a:spLocks noChangeArrowheads="1"/>
          </p:cNvSpPr>
          <p:nvPr/>
        </p:nvSpPr>
        <p:spPr bwMode="auto">
          <a:xfrm>
            <a:off x="3708400" y="6453188"/>
            <a:ext cx="2011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Dinan, les remparts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1" descr="P1070328-1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ZoneTexte 2"/>
          <p:cNvSpPr txBox="1">
            <a:spLocks noChangeArrowheads="1"/>
          </p:cNvSpPr>
          <p:nvPr/>
        </p:nvSpPr>
        <p:spPr bwMode="auto">
          <a:xfrm>
            <a:off x="3708400" y="6488113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Dinan, le 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1" descr="P1070329-1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412750"/>
            <a:ext cx="91440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8825"/>
            <a:ext cx="91440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Imag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 1" descr="P1070331-2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 1" descr="P1070332-2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1" descr="P1070335-2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 1" descr="P1070312-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2925"/>
            <a:ext cx="9144000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ZoneTexte 2"/>
          <p:cNvSpPr txBox="1">
            <a:spLocks noChangeArrowheads="1"/>
          </p:cNvSpPr>
          <p:nvPr/>
        </p:nvSpPr>
        <p:spPr bwMode="auto">
          <a:xfrm>
            <a:off x="4191000" y="647065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Léhon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 1" descr="P1070336-2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 1" descr="P1070337-2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ZoneTexte 2"/>
          <p:cNvSpPr txBox="1">
            <a:spLocks noChangeArrowheads="1"/>
          </p:cNvSpPr>
          <p:nvPr/>
        </p:nvSpPr>
        <p:spPr bwMode="auto">
          <a:xfrm>
            <a:off x="2822575" y="6119813"/>
            <a:ext cx="416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Le Pic nic convivial  et …..quelle sobriété!!!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1" descr="P1070338-2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 1" descr="P1070339-2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ZoneTexte 2"/>
          <p:cNvSpPr txBox="1">
            <a:spLocks noChangeArrowheads="1"/>
          </p:cNvSpPr>
          <p:nvPr/>
        </p:nvSpPr>
        <p:spPr bwMode="auto">
          <a:xfrm>
            <a:off x="3419475" y="6477000"/>
            <a:ext cx="2174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Dinan, retour au 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 descr="P1070340-29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 1" descr="P1070341-3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1" descr="P1070342-3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1" descr="P1070343-32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ZoneTexte 2"/>
          <p:cNvSpPr txBox="1">
            <a:spLocks noChangeArrowheads="1"/>
          </p:cNvSpPr>
          <p:nvPr/>
        </p:nvSpPr>
        <p:spPr bwMode="auto">
          <a:xfrm>
            <a:off x="4067175" y="6499225"/>
            <a:ext cx="1562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Léhon, l’écluse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1" descr="P1070344-3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" descr="P1070314-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ZoneTexte 2"/>
          <p:cNvSpPr txBox="1">
            <a:spLocks noChangeArrowheads="1"/>
          </p:cNvSpPr>
          <p:nvPr/>
        </p:nvSpPr>
        <p:spPr bwMode="auto">
          <a:xfrm>
            <a:off x="3338513" y="6488113"/>
            <a:ext cx="2076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Une apparition???? </a:t>
            </a:r>
          </a:p>
        </p:txBody>
      </p:sp>
      <p:sp>
        <p:nvSpPr>
          <p:cNvPr id="43011" name="ZoneTexte 3"/>
          <p:cNvSpPr txBox="1">
            <a:spLocks noChangeArrowheads="1"/>
          </p:cNvSpPr>
          <p:nvPr/>
        </p:nvSpPr>
        <p:spPr bwMode="auto">
          <a:xfrm>
            <a:off x="2843213" y="22225"/>
            <a:ext cx="3775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Le traditionnel réconfort après l ’effort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 1" descr="P1070346-3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3689350" y="1484313"/>
            <a:ext cx="3330575" cy="1296987"/>
          </a:xfrm>
          <a:prstGeom prst="cloudCallout">
            <a:avLst>
              <a:gd name="adj1" fmla="val 79357"/>
              <a:gd name="adj2" fmla="val 9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Elle n’est pas seule à faire trempette dans la Rance, moi aussi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 1" descr="P1070315-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 1" descr="P1070317-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 1" descr="P1070318-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ZoneTexte 2"/>
          <p:cNvSpPr txBox="1">
            <a:spLocks noChangeArrowheads="1"/>
          </p:cNvSpPr>
          <p:nvPr/>
        </p:nvSpPr>
        <p:spPr bwMode="auto">
          <a:xfrm>
            <a:off x="3563938" y="6488113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La Rance, encore  intime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1" descr="P1070319-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1" descr="P1070320-9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 1" descr="P1070321-1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64</Words>
  <Application>Microsoft Office PowerPoint</Application>
  <PresentationFormat>Affichage à l'écran (4:3)</PresentationFormat>
  <Paragraphs>15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4" baseType="lpstr">
      <vt:lpstr>Calibri</vt:lpstr>
      <vt:lpstr>Arial</vt:lpstr>
      <vt:lpstr>Thème Office</vt:lpstr>
      <vt:lpstr>La Rance de Léhon à Lyvet via Dinan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Rance de Léhon à Lyvet via Dinan</dc:title>
  <dc:creator>coco</dc:creator>
  <cp:lastModifiedBy>layec</cp:lastModifiedBy>
  <cp:revision>4</cp:revision>
  <dcterms:created xsi:type="dcterms:W3CDTF">2016-06-11T15:46:44Z</dcterms:created>
  <dcterms:modified xsi:type="dcterms:W3CDTF">2016-12-03T21:40:13Z</dcterms:modified>
</cp:coreProperties>
</file>