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646" r:id="rId1"/>
    <p:sldMasterId id="2147487487" r:id="rId2"/>
    <p:sldMasterId id="2147483760" r:id="rId3"/>
    <p:sldMasterId id="2147484357" r:id="rId4"/>
    <p:sldMasterId id="2147483772" r:id="rId5"/>
    <p:sldMasterId id="2147483785" r:id="rId6"/>
    <p:sldMasterId id="2147486453" r:id="rId7"/>
    <p:sldMasterId id="2147486793" r:id="rId8"/>
  </p:sldMasterIdLst>
  <p:notesMasterIdLst>
    <p:notesMasterId r:id="rId18"/>
  </p:notesMasterIdLst>
  <p:handoutMasterIdLst>
    <p:handoutMasterId r:id="rId19"/>
  </p:handoutMasterIdLst>
  <p:sldIdLst>
    <p:sldId id="885" r:id="rId9"/>
    <p:sldId id="987" r:id="rId10"/>
    <p:sldId id="1010" r:id="rId11"/>
    <p:sldId id="1011" r:id="rId12"/>
    <p:sldId id="1004" r:id="rId13"/>
    <p:sldId id="1014" r:id="rId14"/>
    <p:sldId id="900" r:id="rId15"/>
    <p:sldId id="996" r:id="rId16"/>
    <p:sldId id="1015" r:id="rId17"/>
  </p:sldIdLst>
  <p:sldSz cx="9906000" cy="6858000" type="A4"/>
  <p:notesSz cx="7099300" cy="102346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ctr" rtl="0" eaLnBrk="0" fontAlgn="base" hangingPunct="0">
      <a:spcBef>
        <a:spcPct val="50000"/>
      </a:spcBef>
      <a:spcAft>
        <a:spcPct val="0"/>
      </a:spcAft>
      <a:defRPr sz="1600" i="1" kern="1200">
        <a:solidFill>
          <a:schemeClr val="tx1"/>
        </a:solidFill>
        <a:latin typeface="Bienvenue TT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i="1" kern="1200">
        <a:solidFill>
          <a:schemeClr val="tx1"/>
        </a:solidFill>
        <a:latin typeface="Bienvenue TT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i="1" kern="1200">
        <a:solidFill>
          <a:schemeClr val="tx1"/>
        </a:solidFill>
        <a:latin typeface="Bienvenue TT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i="1" kern="1200">
        <a:solidFill>
          <a:schemeClr val="tx1"/>
        </a:solidFill>
        <a:latin typeface="Bienvenue TT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i="1" kern="1200">
        <a:solidFill>
          <a:schemeClr val="tx1"/>
        </a:solidFill>
        <a:latin typeface="Bienvenue T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i="1" kern="1200">
        <a:solidFill>
          <a:schemeClr val="tx1"/>
        </a:solidFill>
        <a:latin typeface="Bienvenue T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i="1" kern="1200">
        <a:solidFill>
          <a:schemeClr val="tx1"/>
        </a:solidFill>
        <a:latin typeface="Bienvenue T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i="1" kern="1200">
        <a:solidFill>
          <a:schemeClr val="tx1"/>
        </a:solidFill>
        <a:latin typeface="Bienvenue T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i="1" kern="1200">
        <a:solidFill>
          <a:schemeClr val="tx1"/>
        </a:solidFill>
        <a:latin typeface="Bienvenue TT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330066"/>
    <a:srgbClr val="FE7C1A"/>
    <a:srgbClr val="FF0000"/>
    <a:srgbClr val="99CC00"/>
    <a:srgbClr val="669933"/>
    <a:srgbClr val="EAEAE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36" y="-11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54" y="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592" y="-84"/>
      </p:cViewPr>
      <p:guideLst>
        <p:guide orient="horz" pos="3224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017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5413" cy="4605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444" tIns="46394" rIns="94444" bIns="463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Click to edit Master text styles</a:t>
            </a:r>
          </a:p>
          <a:p>
            <a:pPr lvl="0"/>
            <a:r>
              <a:rPr lang="fr-FR" noProof="0"/>
              <a:t>	Second level</a:t>
            </a:r>
          </a:p>
          <a:p>
            <a:pPr lvl="0"/>
            <a:r>
              <a:rPr lang="fr-FR" noProof="0"/>
              <a:t>		Third level</a:t>
            </a:r>
          </a:p>
          <a:p>
            <a:pPr lvl="0"/>
            <a:r>
              <a:rPr lang="fr-FR" noProof="0"/>
              <a:t>			Fourth level</a:t>
            </a:r>
          </a:p>
          <a:p>
            <a:pPr lvl="0"/>
            <a:r>
              <a:rPr lang="fr-FR" noProof="0"/>
              <a:t>				Fifth level</a:t>
            </a:r>
          </a:p>
        </p:txBody>
      </p:sp>
      <p:sp>
        <p:nvSpPr>
          <p:cNvPr id="1044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788988" y="774700"/>
            <a:ext cx="5522912" cy="3824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509063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tabLst>
        <a:tab pos="0" algn="l"/>
      </a:tabLst>
      <a:defRPr sz="1100" kern="1200">
        <a:solidFill>
          <a:schemeClr val="tx1"/>
        </a:solidFill>
        <a:latin typeface="Bodoni BE Regular" charset="0"/>
        <a:ea typeface="ＭＳ Ｐゴシック" charset="0"/>
        <a:cs typeface="Arial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tabLst>
        <a:tab pos="0" algn="l"/>
      </a:tabLst>
      <a:defRPr sz="1200" kern="1200">
        <a:solidFill>
          <a:schemeClr val="tx1"/>
        </a:solidFill>
        <a:latin typeface="Times" pitchFamily="-16" charset="0"/>
        <a:ea typeface="Arial" charset="0"/>
        <a:cs typeface="Arial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tabLst>
        <a:tab pos="0" algn="l"/>
      </a:tabLst>
      <a:defRPr sz="1200" kern="1200">
        <a:solidFill>
          <a:schemeClr val="tx1"/>
        </a:solidFill>
        <a:latin typeface="Times" pitchFamily="-16" charset="0"/>
        <a:ea typeface="Arial" charset="0"/>
        <a:cs typeface="Arial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tabLst>
        <a:tab pos="0" algn="l"/>
      </a:tabLst>
      <a:defRPr sz="1200" kern="1200">
        <a:solidFill>
          <a:schemeClr val="tx1"/>
        </a:solidFill>
        <a:latin typeface="Times" pitchFamily="-16" charset="0"/>
        <a:ea typeface="Arial" charset="0"/>
        <a:cs typeface="Arial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tabLst>
        <a:tab pos="0" algn="l"/>
      </a:tabLst>
      <a:defRPr sz="1200" kern="1200">
        <a:solidFill>
          <a:schemeClr val="tx1"/>
        </a:solidFill>
        <a:latin typeface="Times" pitchFamily="-16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7E22-09FD-534C-8224-5FA6E398D8E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08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7C3BC-DF8A-F64F-A296-D49191D65AE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29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55BBD-17C6-5E43-923E-F2A5F83E1D1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935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3B12E-2CED-8C4F-AED6-EF0682D91C79}" type="datetimeFigureOut">
              <a:rPr lang="fr-FR"/>
              <a:pPr>
                <a:defRPr/>
              </a:pPr>
              <a:t>10/12/17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0EB11-F20B-4A47-9A18-1A65314F4D3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960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C795C-13A7-E844-AF57-A6F30A69A3EC}" type="datetimeFigureOut">
              <a:rPr lang="fr-FR"/>
              <a:pPr>
                <a:defRPr/>
              </a:pPr>
              <a:t>10/12/17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E39D1-DAAF-9546-BD1D-541EEA0EA72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137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6CADB-AA80-B745-8ED7-42AC7AD219B4}" type="datetimeFigureOut">
              <a:rPr lang="fr-FR"/>
              <a:pPr>
                <a:defRPr/>
              </a:pPr>
              <a:t>10/12/17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EE4BC-3A8E-674B-8F66-1EFFE0967DD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258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59E46-967E-BC4D-B55E-7D738E069CDA}" type="datetimeFigureOut">
              <a:rPr lang="fr-FR"/>
              <a:pPr>
                <a:defRPr/>
              </a:pPr>
              <a:t>10/12/17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D177B-3F59-254C-8F32-4348664483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790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7F35E-D006-7844-A349-5780DA8F6424}" type="datetimeFigureOut">
              <a:rPr lang="fr-FR"/>
              <a:pPr>
                <a:defRPr/>
              </a:pPr>
              <a:t>10/12/17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1AC32-BB83-ED4C-BDD1-D1289ED54DC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858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F3238-7F88-5444-B747-C34062E77D09}" type="datetimeFigureOut">
              <a:rPr lang="fr-FR"/>
              <a:pPr>
                <a:defRPr/>
              </a:pPr>
              <a:t>10/12/17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BB7E1-B7B8-D645-9AAD-E62C03393BD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846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C770-A08E-4049-BDE7-A87A8B1B6C71}" type="datetimeFigureOut">
              <a:rPr lang="fr-FR"/>
              <a:pPr>
                <a:defRPr/>
              </a:pPr>
              <a:t>10/12/17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8E4F1-F767-AC4A-9B4F-DD898A86372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139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05D63-FE31-8243-895B-2B90EA6B3CCF}" type="datetimeFigureOut">
              <a:rPr lang="fr-FR"/>
              <a:pPr>
                <a:defRPr/>
              </a:pPr>
              <a:t>10/12/17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27819-1C0D-0247-942A-89D6843432C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20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6187-5BA7-134C-AA8A-D36FCC5579E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961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BBFA9-98B0-B94E-AE5E-040427B3980D}" type="datetimeFigureOut">
              <a:rPr lang="fr-FR"/>
              <a:pPr>
                <a:defRPr/>
              </a:pPr>
              <a:t>10/12/17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62AF-EA71-9B46-AE20-3CCBD230178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80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19C30-EE05-254C-94A0-44F7CCFA1879}" type="datetimeFigureOut">
              <a:rPr lang="fr-FR"/>
              <a:pPr>
                <a:defRPr/>
              </a:pPr>
              <a:t>10/12/17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45844-EF5E-6341-9FC7-8F40C3D3B94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944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EF4FE-12F0-724F-BD90-2FEEB1686EDA}" type="datetimeFigureOut">
              <a:rPr lang="fr-FR"/>
              <a:pPr>
                <a:defRPr/>
              </a:pPr>
              <a:t>10/12/17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EC6B7-64F9-0E4E-92A0-C0F857B726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712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FAED-B7DA-FC4B-8CD0-128BA60EF9A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990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BFDF4-E344-3C46-AC17-8F987ADA838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964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B18C5-53E3-9344-8517-F0EA6BFD66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216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0E245-2B38-E145-858F-29F06AE0A77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897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27AEE-229B-F147-8F48-1A4D68A1E1C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99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4DC12-2118-5241-A8C3-2B80C04FB2E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051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273050" y="6448425"/>
            <a:ext cx="13668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576513" y="6453188"/>
            <a:ext cx="41052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321550" y="6448425"/>
            <a:ext cx="231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48EB8-5037-8A40-A699-890FECF216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0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ED4B4-C242-5641-B69B-E28AC2A8B2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795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52CA7-2C9E-9E4E-ADC3-42133BC043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929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19C01-167F-2B43-A5A3-94988387107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207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A8DAF-021F-044E-B94D-85B3A5FF2C1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072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D449F-31FC-DB46-85F8-7A57CD3EFA8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096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BE59B-B146-8743-8AB7-3F9998C1417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0934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4804-E1AD-4542-83D1-029CA59E8CB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636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20075-CE43-3443-8FF5-EE22198A019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878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5D0F0-ABB9-4844-A2B7-98958029EF8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7569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10E42-C2ED-BA46-81E3-8EADC248D09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2359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F21C7-B8B6-7240-9B89-07302DE70B6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51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BDFF8-5357-CF41-85D7-69A70DD9F2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881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BC473-8D28-2849-AEA6-80F3C5B56C7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3063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D736-990F-0340-BE53-8D441D4F13A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46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7E815-803C-2545-BD2E-8CADB7754EC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142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57A6-EF2E-E044-BD63-9076C7B1B3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040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A1521-DB94-C846-8DE4-9F7C3A12362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2361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23D9B-F752-8446-82B1-E8DB52EF568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1403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59D34-BFB8-B946-812A-766A96500AC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8641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81FFE-3269-5B4A-88EA-8697AAE0CF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3835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1EC87-5B6F-9545-9EF4-279897AC5A6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9279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67891-1421-AB47-8A17-DBC68838C8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11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32235-2174-B248-B188-19AA52C7CBC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4333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9F958-932A-F84E-AEEE-9A30EAC4A91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2727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FE0A3-AA41-DF47-B36D-A180848A74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8914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53672-EF69-094F-82B2-7855593255E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2645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6EA8E-1298-414B-82B5-C28B770E17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1061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2786C-6F85-AE48-83E5-3BBA22E9C9C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5980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2CDE3-295A-004D-AAAE-AB5B06BE4FB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8647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8FAE6-7742-CF4E-AE7D-3E8357F3E57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6067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6D349-DA6F-A04D-94D1-A0316816EC1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2964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F45DE-7FA8-E948-9C72-2FFC2F5921F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6660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6B731-DBDA-104D-A89F-F01D5059F01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73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38B4F-849B-984F-9ECC-C51ED756B06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1985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8379E-B471-8D4C-BD27-07E1C898546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6649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ACD9A-80E4-AB43-AD5B-477092F9BB8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7473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0B138-F753-FC48-9BE5-FB8AAE45400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1759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7DB40-B597-1845-8A33-9D728E3989C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8164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A0BC7-FCA9-EB49-B17C-D2B484F0160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6076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D1DDE-3DA8-914F-B752-F6B06EB9F38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8348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8088A-FD05-104E-8595-68944EC5D1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899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3B83C-EE64-B04F-BA55-B36B3490DBE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9166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C11B1-0F18-B343-80C0-13EC722D367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934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98A95-7E67-F44D-95CB-4285CA77F3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48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1CD79-DD9A-8E43-84C0-82962CE4AA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7875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B2676-0C6F-B54C-8509-0C2DAF34EE5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983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0A00C-B9BB-A547-8357-3F7D92CF067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7062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97C35-C996-D940-94C7-D771157ACE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432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94D4C-EAF7-A54F-8F16-FE60D3CF078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8333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28093-9040-F744-A7DA-A613ECD364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915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226B5-AEF7-D644-B36D-D2D474FBC5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5865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D75E5-3D1F-194D-AE97-27350921739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5593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3BF70-7D41-AA45-9171-9644497B25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0215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40E6B-5E3E-F84A-A0E5-E4AB9B4D33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986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9B774-2866-B942-8FFE-790980706478}" type="datetimeFigureOut">
              <a:rPr lang="en-US"/>
              <a:pPr>
                <a:defRPr/>
              </a:pPr>
              <a:t>10/12/17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CCF30-C31F-064C-A7F4-3BA4A4D72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7618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165FF-F861-054B-95F0-E74AFD9101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371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it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49275"/>
            <a:ext cx="6705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Logo_ALT_ORIGINAL_V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08108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 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48737-FE37-214A-9FB1-4E13239A84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5054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A55A9-A168-1F42-84B2-0728D6D850CA}" type="datetimeFigureOut">
              <a:rPr lang="en-US"/>
              <a:pPr>
                <a:defRPr/>
              </a:pPr>
              <a:t>10/12/17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AC7FB-563E-6A47-BB03-2C7B561B5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92997"/>
      </p:ext>
    </p:extLst>
  </p:cSld>
  <p:clrMapOvr>
    <a:masterClrMapping/>
  </p:clrMapOvr>
  <p:hf hd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81DEF-63ED-414F-99A2-2075D32DAD6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5532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07C3B-77A8-D642-A847-533B4DF91F5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01892"/>
      </p:ext>
    </p:extLst>
  </p:cSld>
  <p:clrMapOvr>
    <a:masterClrMapping/>
  </p:clrMapOvr>
  <p:hf hd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8763-99EC-C840-8F96-07D756717E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1674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66700-EBD4-7747-AB6C-54E00EE55C1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94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03000-08AE-4240-A858-CAC984AE6E5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6900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3CCA9-8F7A-844D-8F2E-7029B4381B3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4226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5031F-4578-A643-AF9A-44F357B1A30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9941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15BE2-2FC9-1B40-892C-268AA292E22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4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1A682-BC76-BA44-B6E7-15C88DC8631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494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it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49275"/>
            <a:ext cx="6705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Logo_ALT_ORIGINAL_V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08108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fr-FR"/>
              <a:t>11 décembre 2014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7321550" y="6519863"/>
            <a:ext cx="231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A9214-E31B-D044-8DE4-D39E7156564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fr-FR"/>
              <a:t>AG A3C7 </a:t>
            </a:r>
          </a:p>
        </p:txBody>
      </p:sp>
    </p:spTree>
    <p:extLst>
      <p:ext uri="{BB962C8B-B14F-4D97-AF65-F5344CB8AC3E}">
        <p14:creationId xmlns:p14="http://schemas.microsoft.com/office/powerpoint/2010/main" val="39689708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41375" y="1644650"/>
            <a:ext cx="3786188" cy="4451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79963" y="1644650"/>
            <a:ext cx="3787775" cy="4451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7321550" y="6519863"/>
            <a:ext cx="231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6F450-FE6F-4343-934D-2870A443989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</p:spTree>
    <p:extLst>
      <p:ext uri="{BB962C8B-B14F-4D97-AF65-F5344CB8AC3E}">
        <p14:creationId xmlns:p14="http://schemas.microsoft.com/office/powerpoint/2010/main" val="38826205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7099300" y="6524625"/>
            <a:ext cx="231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FE711-74BD-694C-8B25-A3B7AC3459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</p:spTree>
    <p:extLst>
      <p:ext uri="{BB962C8B-B14F-4D97-AF65-F5344CB8AC3E}">
        <p14:creationId xmlns:p14="http://schemas.microsoft.com/office/powerpoint/2010/main" val="221922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2.xml"/><Relationship Id="rId15" Type="http://schemas.openxmlformats.org/officeDocument/2006/relationships/theme" Target="../theme/theme8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r-FR"/>
              <a:t>11 décembre 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i="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r-FR"/>
              <a:t>AG </a:t>
            </a:r>
            <a:r>
              <a:rPr lang="fr-FR" smtClean="0"/>
              <a:t>A3C7 </a:t>
            </a:r>
            <a:r>
              <a:rPr lang="fr-FR"/>
              <a:t>@ </a:t>
            </a:r>
            <a:r>
              <a:rPr lang="fr-FR" smtClean="0"/>
              <a:t>Cesson Sévigné  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E25033F8-CB31-E241-BDB6-6833275AF6D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12" r:id="rId1"/>
    <p:sldLayoutId id="2147487713" r:id="rId2"/>
    <p:sldLayoutId id="2147487714" r:id="rId3"/>
    <p:sldLayoutId id="2147487715" r:id="rId4"/>
    <p:sldLayoutId id="2147487716" r:id="rId5"/>
    <p:sldLayoutId id="2147487717" r:id="rId6"/>
    <p:sldLayoutId id="2147487718" r:id="rId7"/>
    <p:sldLayoutId id="2147487719" r:id="rId8"/>
    <p:sldLayoutId id="2147487720" r:id="rId9"/>
    <p:sldLayoutId id="2147487721" r:id="rId10"/>
    <p:sldLayoutId id="214748772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331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11 décembre 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AG A3C7 Cesson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55354E-B6A7-324B-BCA8-3DA44AA8B60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23" r:id="rId1"/>
    <p:sldLayoutId id="2147487724" r:id="rId2"/>
    <p:sldLayoutId id="2147487725" r:id="rId3"/>
    <p:sldLayoutId id="2147487726" r:id="rId4"/>
    <p:sldLayoutId id="2147487727" r:id="rId5"/>
    <p:sldLayoutId id="2147487728" r:id="rId6"/>
    <p:sldLayoutId id="2147487729" r:id="rId7"/>
    <p:sldLayoutId id="2147487730" r:id="rId8"/>
    <p:sldLayoutId id="2147487731" r:id="rId9"/>
    <p:sldLayoutId id="2147487732" r:id="rId10"/>
    <p:sldLayoutId id="214748773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2560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i="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6D9BE8E7-7338-CD47-B658-C59EC21BA4C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49" r:id="rId1"/>
    <p:sldLayoutId id="2147487650" r:id="rId2"/>
    <p:sldLayoutId id="2147487651" r:id="rId3"/>
    <p:sldLayoutId id="2147487652" r:id="rId4"/>
    <p:sldLayoutId id="2147487653" r:id="rId5"/>
    <p:sldLayoutId id="2147487654" r:id="rId6"/>
    <p:sldLayoutId id="2147487734" r:id="rId7"/>
    <p:sldLayoutId id="2147487655" r:id="rId8"/>
    <p:sldLayoutId id="2147487656" r:id="rId9"/>
    <p:sldLayoutId id="2147487657" r:id="rId10"/>
    <p:sldLayoutId id="2147487658" r:id="rId11"/>
    <p:sldLayoutId id="2147487659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891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i="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0028E904-8C61-CA4C-99C4-33D8CCAC25E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60" r:id="rId1"/>
    <p:sldLayoutId id="2147487661" r:id="rId2"/>
    <p:sldLayoutId id="2147487662" r:id="rId3"/>
    <p:sldLayoutId id="2147487663" r:id="rId4"/>
    <p:sldLayoutId id="2147487664" r:id="rId5"/>
    <p:sldLayoutId id="2147487665" r:id="rId6"/>
    <p:sldLayoutId id="2147487666" r:id="rId7"/>
    <p:sldLayoutId id="2147487667" r:id="rId8"/>
    <p:sldLayoutId id="2147487668" r:id="rId9"/>
    <p:sldLayoutId id="2147487669" r:id="rId10"/>
    <p:sldLayoutId id="214748767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5120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i="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4BD2F48F-9EA9-8F45-A445-A07D2A8BB4F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1" r:id="rId1"/>
    <p:sldLayoutId id="2147487672" r:id="rId2"/>
    <p:sldLayoutId id="2147487673" r:id="rId3"/>
    <p:sldLayoutId id="2147487674" r:id="rId4"/>
    <p:sldLayoutId id="2147487675" r:id="rId5"/>
    <p:sldLayoutId id="2147487676" r:id="rId6"/>
    <p:sldLayoutId id="2147487677" r:id="rId7"/>
    <p:sldLayoutId id="2147487678" r:id="rId8"/>
    <p:sldLayoutId id="2147487679" r:id="rId9"/>
    <p:sldLayoutId id="2147487680" r:id="rId10"/>
    <p:sldLayoutId id="214748768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6349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i="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50C75502-9255-7347-905F-E40A51CD619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82" r:id="rId1"/>
    <p:sldLayoutId id="2147487683" r:id="rId2"/>
    <p:sldLayoutId id="2147487684" r:id="rId3"/>
    <p:sldLayoutId id="2147487685" r:id="rId4"/>
    <p:sldLayoutId id="2147487686" r:id="rId5"/>
    <p:sldLayoutId id="2147487687" r:id="rId6"/>
    <p:sldLayoutId id="2147487688" r:id="rId7"/>
    <p:sldLayoutId id="2147487689" r:id="rId8"/>
    <p:sldLayoutId id="2147487690" r:id="rId9"/>
    <p:sldLayoutId id="2147487691" r:id="rId10"/>
    <p:sldLayoutId id="214748769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cs typeface="+mn-cs"/>
              </a:defRPr>
            </a:lvl1pPr>
          </a:lstStyle>
          <a:p>
            <a:pPr>
              <a:defRPr/>
            </a:pPr>
            <a:r>
              <a:rPr lang="fr-FR"/>
              <a:t>11 décembre 2014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cs typeface="+mn-cs"/>
              </a:defRPr>
            </a:lvl1pPr>
          </a:lstStyle>
          <a:p>
            <a:pPr>
              <a:defRPr/>
            </a:pPr>
            <a:r>
              <a:rPr lang="fr-FR"/>
              <a:t>AG A3C7</a:t>
            </a:r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cs typeface="+mn-cs"/>
              </a:defRPr>
            </a:lvl1pPr>
          </a:lstStyle>
          <a:p>
            <a:pPr>
              <a:defRPr/>
            </a:pPr>
            <a:fld id="{7416E1F9-E8E2-B946-8045-520185218A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93" r:id="rId1"/>
    <p:sldLayoutId id="2147487694" r:id="rId2"/>
    <p:sldLayoutId id="2147487695" r:id="rId3"/>
    <p:sldLayoutId id="2147487696" r:id="rId4"/>
    <p:sldLayoutId id="2147487697" r:id="rId5"/>
    <p:sldLayoutId id="2147487698" r:id="rId6"/>
    <p:sldLayoutId id="2147487699" r:id="rId7"/>
    <p:sldLayoutId id="2147487700" r:id="rId8"/>
    <p:sldLayoutId id="2147487701" r:id="rId9"/>
    <p:sldLayoutId id="2147487702" r:id="rId10"/>
    <p:sldLayoutId id="214748770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8806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11 décembre 20141 déc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AG A3C725th JPEG anniversary @ Cesson Sévigné 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040642-7754-814B-8F47-81AAE16FDB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35" r:id="rId1"/>
    <p:sldLayoutId id="2147487736" r:id="rId2"/>
    <p:sldLayoutId id="2147487737" r:id="rId3"/>
    <p:sldLayoutId id="2147487704" r:id="rId4"/>
    <p:sldLayoutId id="2147487705" r:id="rId5"/>
    <p:sldLayoutId id="2147487706" r:id="rId6"/>
    <p:sldLayoutId id="2147487707" r:id="rId7"/>
    <p:sldLayoutId id="2147487708" r:id="rId8"/>
    <p:sldLayoutId id="2147487709" r:id="rId9"/>
    <p:sldLayoutId id="2147487710" r:id="rId10"/>
    <p:sldLayoutId id="2147487711" r:id="rId11"/>
    <p:sldLayoutId id="2147487738" r:id="rId12"/>
    <p:sldLayoutId id="2147487739" r:id="rId13"/>
    <p:sldLayoutId id="2147487740" r:id="rId14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re 3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pPr eaLnBrk="1" hangingPunct="1"/>
            <a:r>
              <a:rPr lang="fr-FR">
                <a:latin typeface="Calibri" charset="0"/>
                <a:cs typeface="Calibri" charset="0"/>
              </a:rPr>
              <a:t>Bilan des activités</a:t>
            </a:r>
            <a:br>
              <a:rPr lang="fr-FR">
                <a:latin typeface="Calibri" charset="0"/>
                <a:cs typeface="Calibri" charset="0"/>
              </a:rPr>
            </a:br>
            <a:endParaRPr lang="fr-FR">
              <a:latin typeface="Calibri" charset="0"/>
            </a:endParaRPr>
          </a:p>
        </p:txBody>
      </p:sp>
      <p:sp>
        <p:nvSpPr>
          <p:cNvPr id="105474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>
                <a:solidFill>
                  <a:srgbClr val="000000"/>
                </a:solidFill>
                <a:latin typeface="Calibri" charset="0"/>
                <a:cs typeface="Calibri" charset="0"/>
              </a:rPr>
              <a:t>Racines</a:t>
            </a:r>
            <a:br>
              <a:rPr lang="fr-FR">
                <a:solidFill>
                  <a:srgbClr val="000000"/>
                </a:solidFill>
                <a:latin typeface="Calibri" charset="0"/>
                <a:cs typeface="Calibri" charset="0"/>
              </a:rPr>
            </a:br>
            <a:endParaRPr lang="fr-FR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05475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2pPr>
            <a:lvl3pPr marL="11430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3pPr>
            <a:lvl4pPr marL="16002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4pPr>
            <a:lvl5pPr marL="20574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9pPr>
          </a:lstStyle>
          <a:p>
            <a:r>
              <a:rPr lang="fr-FR" sz="1200" i="0">
                <a:solidFill>
                  <a:srgbClr val="978BAB"/>
                </a:solidFill>
              </a:rPr>
              <a:t>11 décembre 2017</a:t>
            </a:r>
          </a:p>
        </p:txBody>
      </p:sp>
      <p:sp>
        <p:nvSpPr>
          <p:cNvPr id="105476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2pPr>
            <a:lvl3pPr marL="11430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3pPr>
            <a:lvl4pPr marL="16002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4pPr>
            <a:lvl5pPr marL="20574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9pPr>
          </a:lstStyle>
          <a:p>
            <a:r>
              <a:rPr lang="fr-FR" sz="1200" i="0">
                <a:solidFill>
                  <a:srgbClr val="978BAB"/>
                </a:solidFill>
              </a:rPr>
              <a:t>AG A3C7-Racines </a:t>
            </a:r>
          </a:p>
        </p:txBody>
      </p:sp>
      <p:sp>
        <p:nvSpPr>
          <p:cNvPr id="10547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2pPr>
            <a:lvl3pPr marL="11430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3pPr>
            <a:lvl4pPr marL="16002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4pPr>
            <a:lvl5pPr marL="20574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9pPr>
          </a:lstStyle>
          <a:p>
            <a:fld id="{0907F6F1-39BC-D448-A1E0-52FB6753A67C}" type="slidenum">
              <a:rPr lang="fr-FR" sz="1200" i="0">
                <a:solidFill>
                  <a:srgbClr val="978BAB"/>
                </a:solidFill>
              </a:rPr>
              <a:pPr/>
              <a:t>1</a:t>
            </a:fld>
            <a:endParaRPr lang="fr-FR" sz="1200" i="0">
              <a:solidFill>
                <a:srgbClr val="978BAB"/>
              </a:solidFill>
            </a:endParaRPr>
          </a:p>
        </p:txBody>
      </p:sp>
      <p:sp>
        <p:nvSpPr>
          <p:cNvPr id="105478" name="Rectangle 7"/>
          <p:cNvSpPr>
            <a:spLocks noChangeArrowheads="1"/>
          </p:cNvSpPr>
          <p:nvPr/>
        </p:nvSpPr>
        <p:spPr bwMode="auto">
          <a:xfrm>
            <a:off x="560388" y="0"/>
            <a:ext cx="93456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spcBef>
                <a:spcPct val="0"/>
              </a:spcBef>
              <a:tabLst>
                <a:tab pos="0" algn="l"/>
              </a:tabLst>
            </a:pPr>
            <a:r>
              <a:rPr lang="fr-FR" sz="3200" i="0">
                <a:latin typeface="Calibri" charset="0"/>
                <a:cs typeface="Calibri" charset="0"/>
              </a:rPr>
              <a:t> </a:t>
            </a:r>
            <a:endParaRPr lang="fr-FR" sz="32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re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836613"/>
          </a:xfrm>
        </p:spPr>
        <p:txBody>
          <a:bodyPr/>
          <a:lstStyle/>
          <a:p>
            <a:pPr algn="r" eaLnBrk="1" hangingPunct="1"/>
            <a:r>
              <a:rPr lang="fr-FR" sz="3600">
                <a:latin typeface="Calibri" charset="0"/>
              </a:rPr>
              <a:t>Racines 2017 : valorisation de JPEG</a:t>
            </a:r>
          </a:p>
        </p:txBody>
      </p:sp>
      <p:sp>
        <p:nvSpPr>
          <p:cNvPr id="106498" name="Espace réservé du contenu 2"/>
          <p:cNvSpPr>
            <a:spLocks noGrp="1"/>
          </p:cNvSpPr>
          <p:nvPr>
            <p:ph idx="1"/>
          </p:nvPr>
        </p:nvSpPr>
        <p:spPr>
          <a:xfrm>
            <a:off x="415925" y="836613"/>
            <a:ext cx="9217025" cy="5616575"/>
          </a:xfrm>
        </p:spPr>
        <p:txBody>
          <a:bodyPr/>
          <a:lstStyle/>
          <a:p>
            <a:pPr eaLnBrk="1" hangingPunct="1"/>
            <a:r>
              <a:rPr lang="fr-FR" sz="2000">
                <a:latin typeface="Calibri" charset="0"/>
              </a:rPr>
              <a:t>Reprises/ mini expo</a:t>
            </a:r>
          </a:p>
          <a:p>
            <a:pPr lvl="1" eaLnBrk="1" hangingPunct="1"/>
            <a:r>
              <a:rPr lang="fr-FR" sz="1600">
                <a:latin typeface="Calibri" charset="0"/>
                <a:cs typeface="ＭＳ Ｐゴシック" charset="0"/>
              </a:rPr>
              <a:t>Mai 2017 à Metabi</a:t>
            </a:r>
            <a:r>
              <a:rPr lang="fr-FR" sz="1600">
                <a:latin typeface="Calibri" charset="0"/>
              </a:rPr>
              <a:t>ef; En </a:t>
            </a:r>
            <a:r>
              <a:rPr lang="fr-FR" sz="1600">
                <a:latin typeface="Calibri" charset="0"/>
                <a:cs typeface="ＭＳ Ｐゴシック" charset="0"/>
              </a:rPr>
              <a:t>marge</a:t>
            </a:r>
            <a:r>
              <a:rPr lang="fr-FR" sz="1600">
                <a:latin typeface="Calibri" charset="0"/>
              </a:rPr>
              <a:t> de la conférence annuelle de la FNARH</a:t>
            </a:r>
          </a:p>
          <a:p>
            <a:pPr lvl="2" eaLnBrk="1" hangingPunct="1"/>
            <a:r>
              <a:rPr lang="fr-FR" sz="2000">
                <a:solidFill>
                  <a:srgbClr val="FF0000"/>
                </a:solidFill>
                <a:latin typeface="Calibri" charset="0"/>
              </a:rPr>
              <a:t>Finalement non retenu</a:t>
            </a:r>
          </a:p>
          <a:p>
            <a:pPr lvl="1" eaLnBrk="1" hangingPunct="1"/>
            <a:r>
              <a:rPr lang="fr-FR" sz="1600">
                <a:latin typeface="Calibri" charset="0"/>
              </a:rPr>
              <a:t>Aix en Provence (invitation Supelec)</a:t>
            </a:r>
          </a:p>
          <a:p>
            <a:pPr lvl="2" eaLnBrk="1" hangingPunct="1"/>
            <a:r>
              <a:rPr lang="fr-FR" sz="2000">
                <a:solidFill>
                  <a:srgbClr val="FF0000"/>
                </a:solidFill>
                <a:latin typeface="Calibri" charset="0"/>
              </a:rPr>
              <a:t>H Layec s’est dévoué</a:t>
            </a:r>
            <a:r>
              <a:rPr lang="is-IS" sz="2000">
                <a:solidFill>
                  <a:srgbClr val="FF0000"/>
                </a:solidFill>
                <a:latin typeface="Calibri" charset="0"/>
              </a:rPr>
              <a:t>…  mi mai 2017 ... </a:t>
            </a:r>
            <a:r>
              <a:rPr lang="fr-FR" sz="2000">
                <a:solidFill>
                  <a:srgbClr val="FF0000"/>
                </a:solidFill>
                <a:latin typeface="Calibri" charset="0"/>
              </a:rPr>
              <a:t>P</a:t>
            </a:r>
            <a:r>
              <a:rPr lang="is-IS" sz="2000">
                <a:solidFill>
                  <a:srgbClr val="FF0000"/>
                </a:solidFill>
                <a:latin typeface="Calibri" charset="0"/>
              </a:rPr>
              <a:t>erdant le foie gras dans le Gers</a:t>
            </a:r>
          </a:p>
          <a:p>
            <a:pPr lvl="1" eaLnBrk="1" hangingPunct="1"/>
            <a:r>
              <a:rPr lang="fr-FR" sz="2000">
                <a:solidFill>
                  <a:srgbClr val="FF0000"/>
                </a:solidFill>
                <a:latin typeface="Calibri" charset="0"/>
              </a:rPr>
              <a:t>E</a:t>
            </a:r>
            <a:r>
              <a:rPr lang="is-IS" sz="2000">
                <a:solidFill>
                  <a:srgbClr val="FF0000"/>
                </a:solidFill>
                <a:latin typeface="Calibri" charset="0"/>
              </a:rPr>
              <a:t>n plus </a:t>
            </a:r>
          </a:p>
          <a:p>
            <a:pPr lvl="2" eaLnBrk="1" hangingPunct="1"/>
            <a:r>
              <a:rPr lang="is-IS" sz="2000">
                <a:solidFill>
                  <a:srgbClr val="FF0000"/>
                </a:solidFill>
                <a:latin typeface="Calibri" charset="0"/>
              </a:rPr>
              <a:t> A Léger 11 mai </a:t>
            </a:r>
            <a:r>
              <a:rPr lang="fr-FR" sz="2000">
                <a:solidFill>
                  <a:srgbClr val="FF0000"/>
                </a:solidFill>
                <a:latin typeface="Calibri" charset="0"/>
              </a:rPr>
              <a:t> Au Lycée René Cassin de Montfort sur Meu</a:t>
            </a:r>
          </a:p>
          <a:p>
            <a:pPr eaLnBrk="1" hangingPunct="1"/>
            <a:r>
              <a:rPr lang="fr-FR" sz="2000">
                <a:latin typeface="Calibri" charset="0"/>
              </a:rPr>
              <a:t>Les DVD</a:t>
            </a:r>
          </a:p>
          <a:p>
            <a:pPr lvl="1" eaLnBrk="1" hangingPunct="1"/>
            <a:r>
              <a:rPr lang="fr-FR" sz="2000">
                <a:solidFill>
                  <a:srgbClr val="FF0000"/>
                </a:solidFill>
                <a:latin typeface="Calibri" charset="0"/>
              </a:rPr>
              <a:t>Poursuite distribution du DVD « complet » de JPEG Cesson</a:t>
            </a:r>
          </a:p>
          <a:p>
            <a:pPr lvl="1" eaLnBrk="1" hangingPunct="1"/>
            <a:r>
              <a:rPr lang="fr-FR" sz="2000">
                <a:solidFill>
                  <a:srgbClr val="FF0000"/>
                </a:solidFill>
                <a:latin typeface="Calibri" charset="0"/>
              </a:rPr>
              <a:t>DVD St Malo 	</a:t>
            </a:r>
          </a:p>
          <a:p>
            <a:pPr lvl="2" eaLnBrk="1" hangingPunct="1"/>
            <a:r>
              <a:rPr lang="fr-FR" sz="2000">
                <a:solidFill>
                  <a:srgbClr val="FF0000"/>
                </a:solidFill>
                <a:latin typeface="Calibri" charset="0"/>
              </a:rPr>
              <a:t>Réalisation par G Halgand </a:t>
            </a:r>
          </a:p>
          <a:p>
            <a:pPr lvl="2" eaLnBrk="1" hangingPunct="1"/>
            <a:r>
              <a:rPr lang="fr-FR" sz="2000">
                <a:solidFill>
                  <a:srgbClr val="FF0000"/>
                </a:solidFill>
                <a:latin typeface="Calibri" charset="0"/>
              </a:rPr>
              <a:t>Distribution en cours</a:t>
            </a:r>
          </a:p>
          <a:p>
            <a:pPr eaLnBrk="1" hangingPunct="1"/>
            <a:r>
              <a:rPr lang="fr-FR" sz="2000">
                <a:latin typeface="Calibri" charset="0"/>
              </a:rPr>
              <a:t>Poursuite du contact avec l’Espace des sciences</a:t>
            </a:r>
          </a:p>
          <a:p>
            <a:pPr lvl="1" eaLnBrk="1" hangingPunct="1"/>
            <a:r>
              <a:rPr lang="fr-FR" sz="1600">
                <a:latin typeface="Calibri" charset="0"/>
              </a:rPr>
              <a:t>Peut générer pas mal d’activité sur JPEG et sur Carminat</a:t>
            </a:r>
          </a:p>
          <a:p>
            <a:pPr lvl="2" eaLnBrk="1" hangingPunct="1"/>
            <a:r>
              <a:rPr lang="fr-FR" sz="2000">
                <a:solidFill>
                  <a:srgbClr val="FF0000"/>
                </a:solidFill>
                <a:latin typeface="Calibri" charset="0"/>
              </a:rPr>
              <a:t>Pas de suite à ce jour faute de relance de notre part</a:t>
            </a:r>
          </a:p>
        </p:txBody>
      </p:sp>
      <p:sp>
        <p:nvSpPr>
          <p:cNvPr id="106499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2pPr>
            <a:lvl3pPr marL="11430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3pPr>
            <a:lvl4pPr marL="16002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4pPr>
            <a:lvl5pPr marL="20574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9pPr>
          </a:lstStyle>
          <a:p>
            <a:r>
              <a:rPr lang="fr-FR"/>
              <a:t>11 décembre 2017</a:t>
            </a:r>
          </a:p>
        </p:txBody>
      </p:sp>
      <p:sp>
        <p:nvSpPr>
          <p:cNvPr id="106500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2pPr>
            <a:lvl3pPr marL="11430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3pPr>
            <a:lvl4pPr marL="16002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4pPr>
            <a:lvl5pPr marL="20574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9pPr>
          </a:lstStyle>
          <a:p>
            <a:r>
              <a:rPr lang="fr-FR"/>
              <a:t>AG A3C7 </a:t>
            </a:r>
          </a:p>
        </p:txBody>
      </p:sp>
      <p:sp>
        <p:nvSpPr>
          <p:cNvPr id="10650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2pPr>
            <a:lvl3pPr marL="11430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3pPr>
            <a:lvl4pPr marL="16002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4pPr>
            <a:lvl5pPr marL="20574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9pPr>
          </a:lstStyle>
          <a:p>
            <a:fld id="{CEB0D85B-46C9-A245-8302-4CB46E65B25C}" type="slidenum">
              <a:rPr lang="fr-FR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re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765175"/>
          </a:xfrm>
        </p:spPr>
        <p:txBody>
          <a:bodyPr/>
          <a:lstStyle/>
          <a:p>
            <a:pPr algn="r" eaLnBrk="1" hangingPunct="1"/>
            <a:r>
              <a:rPr lang="fr-FR" sz="3600">
                <a:latin typeface="Calibri" charset="0"/>
              </a:rPr>
              <a:t>Racines 2017 : Carminat</a:t>
            </a:r>
          </a:p>
        </p:txBody>
      </p:sp>
      <p:sp>
        <p:nvSpPr>
          <p:cNvPr id="107522" name="Espace réservé du contenu 2"/>
          <p:cNvSpPr>
            <a:spLocks noGrp="1"/>
          </p:cNvSpPr>
          <p:nvPr>
            <p:ph idx="1"/>
          </p:nvPr>
        </p:nvSpPr>
        <p:spPr>
          <a:xfrm>
            <a:off x="495300" y="1341438"/>
            <a:ext cx="8915400" cy="4784725"/>
          </a:xfrm>
        </p:spPr>
        <p:txBody>
          <a:bodyPr/>
          <a:lstStyle/>
          <a:p>
            <a:pPr eaLnBrk="1" hangingPunct="1"/>
            <a:r>
              <a:rPr lang="fr-FR" sz="2400">
                <a:latin typeface="Calibri" charset="0"/>
              </a:rPr>
              <a:t>Duplication Carminat </a:t>
            </a:r>
          </a:p>
          <a:p>
            <a:pPr lvl="1" eaLnBrk="1" hangingPunct="1"/>
            <a:r>
              <a:rPr lang="fr-FR" sz="2000">
                <a:latin typeface="Calibri" charset="0"/>
              </a:rPr>
              <a:t>À Montrouge? Lieu et date à confirmer</a:t>
            </a:r>
          </a:p>
          <a:p>
            <a:pPr lvl="2" eaLnBrk="1" hangingPunct="1"/>
            <a:r>
              <a:rPr lang="fr-FR">
                <a:solidFill>
                  <a:srgbClr val="FF0000"/>
                </a:solidFill>
                <a:latin typeface="Calibri" charset="0"/>
              </a:rPr>
              <a:t>Pas confirmé, mais toujours possible en 2018</a:t>
            </a:r>
          </a:p>
          <a:p>
            <a:pPr eaLnBrk="1" hangingPunct="1"/>
            <a:r>
              <a:rPr lang="fr-FR" sz="2400">
                <a:latin typeface="Calibri" charset="0"/>
              </a:rPr>
              <a:t>Villages des sciences Carminat</a:t>
            </a:r>
          </a:p>
          <a:p>
            <a:pPr lvl="1" eaLnBrk="1" hangingPunct="1"/>
            <a:r>
              <a:rPr lang="fr-FR" sz="3200">
                <a:solidFill>
                  <a:srgbClr val="FF0000"/>
                </a:solidFill>
                <a:latin typeface="Calibri" charset="0"/>
              </a:rPr>
              <a:t>Du 6  au 8  Octobre 2017 à L’INSA</a:t>
            </a:r>
          </a:p>
          <a:p>
            <a:pPr lvl="1" eaLnBrk="1" hangingPunct="1"/>
            <a:r>
              <a:rPr lang="fr-FR" sz="3200">
                <a:solidFill>
                  <a:srgbClr val="FF0000"/>
                </a:solidFill>
                <a:latin typeface="Calibri" charset="0"/>
              </a:rPr>
              <a:t>Gros succès</a:t>
            </a:r>
          </a:p>
          <a:p>
            <a:pPr lvl="1" eaLnBrk="1" hangingPunct="1"/>
            <a:r>
              <a:rPr lang="fr-FR" sz="3200">
                <a:solidFill>
                  <a:srgbClr val="FF0000"/>
                </a:solidFill>
                <a:latin typeface="Calibri" charset="0"/>
              </a:rPr>
              <a:t>Sans doute plus de 300 visiteurs</a:t>
            </a:r>
          </a:p>
          <a:p>
            <a:pPr lvl="2" eaLnBrk="1" hangingPunct="1"/>
            <a:r>
              <a:rPr lang="fr-FR">
                <a:solidFill>
                  <a:srgbClr val="FF0000"/>
                </a:solidFill>
                <a:latin typeface="Calibri" charset="0"/>
              </a:rPr>
              <a:t>8 demi classe 1</a:t>
            </a:r>
            <a:r>
              <a:rPr lang="fr-FR" baseline="30000">
                <a:solidFill>
                  <a:srgbClr val="FF0000"/>
                </a:solidFill>
                <a:latin typeface="Calibri" charset="0"/>
              </a:rPr>
              <a:t>ère</a:t>
            </a:r>
            <a:r>
              <a:rPr lang="fr-FR">
                <a:solidFill>
                  <a:srgbClr val="FF0000"/>
                </a:solidFill>
                <a:latin typeface="Calibri" charset="0"/>
              </a:rPr>
              <a:t> et Terminale</a:t>
            </a:r>
          </a:p>
          <a:p>
            <a:pPr lvl="2" eaLnBrk="1" hangingPunct="1"/>
            <a:r>
              <a:rPr lang="fr-FR">
                <a:solidFill>
                  <a:srgbClr val="FF0000"/>
                </a:solidFill>
                <a:latin typeface="Calibri" charset="0"/>
              </a:rPr>
              <a:t>Visiteurs du samedi et du dimanche souvent passionnés</a:t>
            </a:r>
          </a:p>
          <a:p>
            <a:pPr lvl="3" eaLnBrk="1" hangingPunct="1"/>
            <a:r>
              <a:rPr lang="fr-FR">
                <a:solidFill>
                  <a:srgbClr val="FF0000"/>
                </a:solidFill>
                <a:latin typeface="Calibri" charset="0"/>
              </a:rPr>
              <a:t>Mais à peine  4 présentateurs dont 2 sur 2 stands et une aide précieuse</a:t>
            </a:r>
            <a:r>
              <a:rPr lang="is-IS">
                <a:solidFill>
                  <a:srgbClr val="FF0000"/>
                </a:solidFill>
                <a:latin typeface="Calibri" charset="0"/>
              </a:rPr>
              <a:t>….</a:t>
            </a:r>
            <a:endParaRPr lang="fr-FR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07523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2pPr>
            <a:lvl3pPr marL="11430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3pPr>
            <a:lvl4pPr marL="16002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4pPr>
            <a:lvl5pPr marL="20574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9pPr>
          </a:lstStyle>
          <a:p>
            <a:r>
              <a:rPr lang="fr-FR"/>
              <a:t>11 décembre 2017</a:t>
            </a:r>
          </a:p>
        </p:txBody>
      </p:sp>
      <p:sp>
        <p:nvSpPr>
          <p:cNvPr id="107524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2pPr>
            <a:lvl3pPr marL="11430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3pPr>
            <a:lvl4pPr marL="16002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4pPr>
            <a:lvl5pPr marL="20574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9pPr>
          </a:lstStyle>
          <a:p>
            <a:r>
              <a:rPr lang="fr-FR"/>
              <a:t>AG A3C7 </a:t>
            </a:r>
          </a:p>
        </p:txBody>
      </p:sp>
      <p:sp>
        <p:nvSpPr>
          <p:cNvPr id="10752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2pPr>
            <a:lvl3pPr marL="11430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3pPr>
            <a:lvl4pPr marL="16002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4pPr>
            <a:lvl5pPr marL="20574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9pPr>
          </a:lstStyle>
          <a:p>
            <a:fld id="{D5FB1C56-69D7-F84A-A032-2EA95430C2AC}" type="slidenum">
              <a:rPr lang="fr-FR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Calibri" charset="0"/>
              </a:rPr>
              <a:t>Village des sciences en Images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11 décembre 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AG A3C7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92E9D-A473-574B-991F-F77C74F466EA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108549" name="Image 5" descr="20171005_1537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341438"/>
            <a:ext cx="448151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0" name="Image 7" descr="20171006_1337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1412875"/>
            <a:ext cx="43513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1" name="ZoneTexte 8"/>
          <p:cNvSpPr txBox="1">
            <a:spLocks noChangeArrowheads="1"/>
          </p:cNvSpPr>
          <p:nvPr/>
        </p:nvSpPr>
        <p:spPr bwMode="auto">
          <a:xfrm>
            <a:off x="639763" y="5516563"/>
            <a:ext cx="1320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2pPr>
            <a:lvl3pPr marL="11430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3pPr>
            <a:lvl4pPr marL="16002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4pPr>
            <a:lvl5pPr marL="20574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9pPr>
          </a:lstStyle>
          <a:p>
            <a:r>
              <a:rPr lang="fr-FR"/>
              <a:t>A compléter</a:t>
            </a:r>
          </a:p>
        </p:txBody>
      </p:sp>
      <p:pic>
        <p:nvPicPr>
          <p:cNvPr id="108552" name="Image 1" descr="IMG_20171006_10354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4076700"/>
            <a:ext cx="4352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3" name="Image 5" descr="IMG_20171007_14490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7975"/>
            <a:ext cx="4537075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56656" y="3501008"/>
            <a:ext cx="213604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L’installation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80070" y="6237312"/>
            <a:ext cx="350625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passion de « Renault »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88966" y="3501008"/>
            <a:ext cx="265640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 chef pédagogue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45158" y="6237312"/>
            <a:ext cx="16710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foule!!!!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Espace réservé du contenu 1"/>
          <p:cNvSpPr>
            <a:spLocks noGrp="1"/>
          </p:cNvSpPr>
          <p:nvPr>
            <p:ph idx="1"/>
          </p:nvPr>
        </p:nvSpPr>
        <p:spPr>
          <a:xfrm>
            <a:off x="631825" y="1125538"/>
            <a:ext cx="8778875" cy="5183187"/>
          </a:xfrm>
        </p:spPr>
        <p:txBody>
          <a:bodyPr/>
          <a:lstStyle/>
          <a:p>
            <a:r>
              <a:rPr lang="fr-FR" sz="2400">
                <a:latin typeface="Calibri" charset="0"/>
              </a:rPr>
              <a:t>L’événement se prépare activement</a:t>
            </a:r>
          </a:p>
          <a:p>
            <a:pPr algn="ctr">
              <a:buFont typeface="Arial" charset="0"/>
              <a:buNone/>
            </a:pPr>
            <a:r>
              <a:rPr lang="fr-FR">
                <a:latin typeface="Calibri" charset="0"/>
              </a:rPr>
              <a:t> </a:t>
            </a:r>
            <a:r>
              <a:rPr lang="fr-FR" sz="2400" b="1">
                <a:latin typeface="Calibri" charset="0"/>
              </a:rPr>
              <a:t>La Télévision à l’ère du numérique</a:t>
            </a:r>
          </a:p>
          <a:p>
            <a:pPr algn="ctr">
              <a:buFont typeface="Arial" charset="0"/>
              <a:buNone/>
            </a:pPr>
            <a:r>
              <a:rPr lang="fr-FR" i="1">
                <a:latin typeface="Calibri" charset="0"/>
              </a:rPr>
              <a:t>Des nouvelles images aux nouveaux réseaux</a:t>
            </a:r>
          </a:p>
          <a:p>
            <a:pPr algn="ctr">
              <a:buFont typeface="Arial" charset="0"/>
              <a:buNone/>
            </a:pPr>
            <a:r>
              <a:rPr lang="fr-FR" sz="2800">
                <a:solidFill>
                  <a:srgbClr val="FF0000"/>
                </a:solidFill>
                <a:latin typeface="Calibri" charset="0"/>
              </a:rPr>
              <a:t>Du 6 au 10 Février</a:t>
            </a:r>
          </a:p>
          <a:p>
            <a:pPr algn="ctr">
              <a:buFont typeface="Arial" charset="0"/>
              <a:buNone/>
            </a:pPr>
            <a:r>
              <a:rPr lang="fr-FR" sz="2800">
                <a:solidFill>
                  <a:srgbClr val="FF0000"/>
                </a:solidFill>
                <a:latin typeface="Calibri" charset="0"/>
              </a:rPr>
              <a:t>Conférence le 6 après-midi</a:t>
            </a:r>
          </a:p>
          <a:p>
            <a:pPr algn="ctr">
              <a:buFont typeface="Arial" charset="0"/>
              <a:buNone/>
            </a:pPr>
            <a:r>
              <a:rPr lang="fr-FR" sz="2400">
                <a:latin typeface="Calibri" charset="0"/>
              </a:rPr>
              <a:t>Sur le campus de CentralSupelec</a:t>
            </a:r>
          </a:p>
          <a:p>
            <a:r>
              <a:rPr lang="fr-FR" sz="2400">
                <a:latin typeface="Calibri" charset="0"/>
              </a:rPr>
              <a:t>Notez les dates  et venez tous : Il y aura une surprise</a:t>
            </a:r>
          </a:p>
          <a:p>
            <a:r>
              <a:rPr lang="fr-FR" sz="2400">
                <a:latin typeface="Calibri" charset="0"/>
              </a:rPr>
              <a:t>La réalité 2017 : cela nous a demandé et nous demande encore</a:t>
            </a:r>
          </a:p>
          <a:p>
            <a:pPr algn="ctr">
              <a:buFont typeface="Arial" charset="0"/>
              <a:buNone/>
            </a:pPr>
            <a:r>
              <a:rPr lang="fr-FR">
                <a:latin typeface="Calibri" charset="0"/>
              </a:rPr>
              <a:t> </a:t>
            </a:r>
            <a:r>
              <a:rPr lang="is-IS">
                <a:latin typeface="Calibri" charset="0"/>
              </a:rPr>
              <a:t>….</a:t>
            </a:r>
            <a:r>
              <a:rPr lang="fr-FR">
                <a:latin typeface="Calibri" charset="0"/>
              </a:rPr>
              <a:t> beaucoup d’é</a:t>
            </a:r>
            <a:r>
              <a:rPr lang="fr-FR" altLang="ja-JP">
                <a:latin typeface="Calibri" charset="0"/>
              </a:rPr>
              <a:t>nergie</a:t>
            </a:r>
            <a:endParaRPr lang="fr-FR" altLang="ja-JP" sz="2400">
              <a:latin typeface="Calibri" charset="0"/>
            </a:endParaRPr>
          </a:p>
          <a:p>
            <a:r>
              <a:rPr lang="fr-FR" altLang="ja-JP" sz="2400">
                <a:latin typeface="Calibri" charset="0"/>
              </a:rPr>
              <a:t>Mais déjà un succès international</a:t>
            </a:r>
          </a:p>
          <a:p>
            <a:pPr lvl="1"/>
            <a:r>
              <a:rPr lang="fr-FR" altLang="ja-JP">
                <a:latin typeface="Calibri" charset="0"/>
              </a:rPr>
              <a:t>Des noms!! Des noms!!!</a:t>
            </a:r>
          </a:p>
          <a:p>
            <a:endParaRPr lang="fr-FR">
              <a:latin typeface="Calibri" charset="0"/>
            </a:endParaRPr>
          </a:p>
          <a:p>
            <a:pPr lvl="3"/>
            <a:endParaRPr lang="fr-FR" sz="1200">
              <a:latin typeface="Calibri" charset="0"/>
            </a:endParaRPr>
          </a:p>
          <a:p>
            <a:pPr lvl="3"/>
            <a:endParaRPr lang="fr-FR" sz="1600">
              <a:latin typeface="Calibri" charset="0"/>
            </a:endParaRPr>
          </a:p>
          <a:p>
            <a:endParaRPr lang="fr-FR" sz="2400">
              <a:latin typeface="Calibri" charset="0"/>
            </a:endParaRPr>
          </a:p>
          <a:p>
            <a:endParaRPr lang="fr-FR" sz="2400">
              <a:latin typeface="Calibri" charset="0"/>
            </a:endParaRPr>
          </a:p>
          <a:p>
            <a:pPr lvl="2"/>
            <a:endParaRPr lang="fr-FR" sz="2800">
              <a:latin typeface="Calibri" charset="0"/>
            </a:endParaRPr>
          </a:p>
        </p:txBody>
      </p:sp>
      <p:sp>
        <p:nvSpPr>
          <p:cNvPr id="109570" name="Titre 2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06437"/>
          </a:xfrm>
        </p:spPr>
        <p:txBody>
          <a:bodyPr/>
          <a:lstStyle/>
          <a:p>
            <a:pPr algn="r"/>
            <a:r>
              <a:rPr lang="fr-FR" sz="3600">
                <a:latin typeface="Calibri" charset="0"/>
              </a:rPr>
              <a:t>Tous sur la TVnum</a:t>
            </a:r>
            <a:br>
              <a:rPr lang="fr-FR" sz="3600">
                <a:latin typeface="Calibri" charset="0"/>
              </a:rPr>
            </a:br>
            <a:endParaRPr lang="fr-FR" sz="3600">
              <a:latin typeface="Calibri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11 décembre 2017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B8356C-DB8C-B24D-B8BA-901FDEE2D613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AG A3C7 </a:t>
            </a:r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Espace réservé du contenu 1"/>
          <p:cNvSpPr>
            <a:spLocks noGrp="1"/>
          </p:cNvSpPr>
          <p:nvPr>
            <p:ph idx="1"/>
          </p:nvPr>
        </p:nvSpPr>
        <p:spPr>
          <a:xfrm>
            <a:off x="631825" y="981075"/>
            <a:ext cx="8778875" cy="5761038"/>
          </a:xfrm>
        </p:spPr>
        <p:txBody>
          <a:bodyPr/>
          <a:lstStyle/>
          <a:p>
            <a:r>
              <a:rPr lang="fr-FR" sz="2400">
                <a:latin typeface="Calibri" charset="0"/>
              </a:rPr>
              <a:t>Les finances</a:t>
            </a:r>
            <a:r>
              <a:rPr lang="fr-FR" sz="2200">
                <a:latin typeface="Calibri" charset="0"/>
              </a:rPr>
              <a:t> sont </a:t>
            </a:r>
            <a:r>
              <a:rPr lang="fr-FR" sz="2400">
                <a:latin typeface="Calibri" charset="0"/>
              </a:rPr>
              <a:t>plutôt</a:t>
            </a:r>
            <a:r>
              <a:rPr lang="fr-FR" sz="2200">
                <a:latin typeface="Calibri" charset="0"/>
              </a:rPr>
              <a:t> bonnes : </a:t>
            </a:r>
          </a:p>
          <a:p>
            <a:pPr lvl="1"/>
            <a:r>
              <a:rPr lang="fr-FR" sz="2000">
                <a:latin typeface="Calibri" charset="0"/>
              </a:rPr>
              <a:t>La </a:t>
            </a:r>
            <a:r>
              <a:rPr lang="fr-FR" sz="2000">
                <a:latin typeface="Calibri" charset="0"/>
                <a:cs typeface="ＭＳ Ｐゴシック" charset="0"/>
              </a:rPr>
              <a:t>FNARH</a:t>
            </a:r>
            <a:r>
              <a:rPr lang="fr-FR" sz="2000">
                <a:latin typeface="Calibri" charset="0"/>
              </a:rPr>
              <a:t> nous a versé 1500€</a:t>
            </a:r>
          </a:p>
          <a:p>
            <a:pPr lvl="1"/>
            <a:r>
              <a:rPr lang="fr-FR" sz="2000">
                <a:latin typeface="Calibri" charset="0"/>
              </a:rPr>
              <a:t>La </a:t>
            </a:r>
            <a:r>
              <a:rPr lang="fr-FR" sz="2000">
                <a:latin typeface="Calibri" charset="0"/>
                <a:cs typeface="ＭＳ Ｐゴシック" charset="0"/>
              </a:rPr>
              <a:t>Mairie</a:t>
            </a:r>
            <a:r>
              <a:rPr lang="fr-FR" sz="2000">
                <a:latin typeface="Calibri" charset="0"/>
              </a:rPr>
              <a:t> de Cesson et Orange nous ont accordé les sommes demandées</a:t>
            </a:r>
          </a:p>
          <a:p>
            <a:r>
              <a:rPr lang="fr-FR" sz="2400">
                <a:latin typeface="Calibri" charset="0"/>
              </a:rPr>
              <a:t>La préparation : </a:t>
            </a:r>
          </a:p>
          <a:p>
            <a:pPr lvl="1"/>
            <a:r>
              <a:rPr lang="fr-FR" sz="2000">
                <a:latin typeface="Calibri" charset="0"/>
              </a:rPr>
              <a:t>2h30 de </a:t>
            </a:r>
            <a:r>
              <a:rPr lang="fr-FR" sz="2000">
                <a:latin typeface="Calibri" charset="0"/>
                <a:cs typeface="ＭＳ Ｐゴシック" charset="0"/>
              </a:rPr>
              <a:t>conférence</a:t>
            </a:r>
            <a:r>
              <a:rPr lang="is-IS" sz="2000">
                <a:latin typeface="Calibri" charset="0"/>
                <a:cs typeface="ＭＳ Ｐゴシック" charset="0"/>
              </a:rPr>
              <a:t>…originale</a:t>
            </a:r>
            <a:r>
              <a:rPr lang="fr-FR" sz="2000">
                <a:latin typeface="Calibri" charset="0"/>
              </a:rPr>
              <a:t>, 3 films de 10mn et 20 panneaux!!!</a:t>
            </a:r>
          </a:p>
          <a:p>
            <a:r>
              <a:rPr lang="fr-FR" sz="2400">
                <a:latin typeface="Calibri" charset="0"/>
              </a:rPr>
              <a:t>On fatigue et on sollicite de l’aide</a:t>
            </a:r>
          </a:p>
          <a:p>
            <a:pPr lvl="1"/>
            <a:r>
              <a:rPr lang="fr-FR" sz="2200">
                <a:latin typeface="Calibri" charset="0"/>
              </a:rPr>
              <a:t>« Ceux qui l’ont fait » n’avance pas</a:t>
            </a:r>
          </a:p>
          <a:p>
            <a:pPr lvl="2"/>
            <a:r>
              <a:rPr lang="fr-FR" sz="2000">
                <a:latin typeface="Calibri" charset="0"/>
              </a:rPr>
              <a:t>Si vous avez contribué tant soit peu au sujet, sollicités ou non</a:t>
            </a:r>
          </a:p>
          <a:p>
            <a:pPr lvl="2"/>
            <a:r>
              <a:rPr lang="fr-FR">
                <a:latin typeface="Calibri" charset="0"/>
              </a:rPr>
              <a:t>Répondez nous ou prenez contact :  </a:t>
            </a:r>
            <a:r>
              <a:rPr lang="fr-FR" sz="2600" b="1">
                <a:solidFill>
                  <a:srgbClr val="FF0000"/>
                </a:solidFill>
                <a:latin typeface="Calibri" charset="0"/>
              </a:rPr>
              <a:t>dttb2018-pil@a3c7.fr</a:t>
            </a:r>
          </a:p>
          <a:p>
            <a:pPr lvl="1"/>
            <a:r>
              <a:rPr lang="fr-FR" sz="2200">
                <a:latin typeface="Calibri" charset="0"/>
              </a:rPr>
              <a:t>Des volontaires pour la présence sur l’expo et l’accueil de la conférence</a:t>
            </a:r>
          </a:p>
          <a:p>
            <a:pPr lvl="3"/>
            <a:r>
              <a:rPr lang="fr-FR">
                <a:latin typeface="Calibri" charset="0"/>
              </a:rPr>
              <a:t>Ils auront accès aux documents préparés à l’avance</a:t>
            </a:r>
          </a:p>
          <a:p>
            <a:pPr lvl="1"/>
            <a:r>
              <a:rPr lang="fr-FR" sz="2200">
                <a:latin typeface="Calibri" charset="0"/>
              </a:rPr>
              <a:t>Des volontaires pour préparer la surprise</a:t>
            </a:r>
          </a:p>
          <a:p>
            <a:pPr lvl="3"/>
            <a:endParaRPr lang="fr-FR" sz="1200">
              <a:latin typeface="Calibri" charset="0"/>
            </a:endParaRPr>
          </a:p>
          <a:p>
            <a:pPr lvl="3"/>
            <a:endParaRPr lang="fr-FR" sz="2400">
              <a:latin typeface="Calibri" charset="0"/>
              <a:cs typeface="ＭＳ Ｐゴシック" charset="0"/>
            </a:endParaRPr>
          </a:p>
          <a:p>
            <a:endParaRPr lang="fr-FR" sz="2400">
              <a:latin typeface="Calibri" charset="0"/>
            </a:endParaRPr>
          </a:p>
          <a:p>
            <a:endParaRPr lang="fr-FR" sz="2400">
              <a:latin typeface="Calibri" charset="0"/>
            </a:endParaRPr>
          </a:p>
          <a:p>
            <a:pPr lvl="2"/>
            <a:endParaRPr lang="fr-FR" sz="2800">
              <a:latin typeface="Calibri" charset="0"/>
            </a:endParaRPr>
          </a:p>
        </p:txBody>
      </p:sp>
      <p:sp>
        <p:nvSpPr>
          <p:cNvPr id="110594" name="Titre 2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06437"/>
          </a:xfrm>
        </p:spPr>
        <p:txBody>
          <a:bodyPr/>
          <a:lstStyle/>
          <a:p>
            <a:pPr algn="r"/>
            <a:r>
              <a:rPr lang="fr-FR" sz="3600">
                <a:latin typeface="Calibri" charset="0"/>
              </a:rPr>
              <a:t>Tous sur la TVnum</a:t>
            </a:r>
            <a:br>
              <a:rPr lang="fr-FR" sz="3600">
                <a:latin typeface="Calibri" charset="0"/>
              </a:rPr>
            </a:br>
            <a:endParaRPr lang="fr-FR" sz="3600">
              <a:latin typeface="Calibri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11 décembre 2017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1406F5-61D1-1848-A91D-9C3C6F91FB70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AG A3C7 </a:t>
            </a:r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pPr eaLnBrk="1" hangingPunct="1"/>
            <a:r>
              <a:rPr lang="fr-FR">
                <a:latin typeface="Calibri" charset="0"/>
              </a:rPr>
              <a:t>Racines </a:t>
            </a:r>
            <a:br>
              <a:rPr lang="fr-FR">
                <a:latin typeface="Calibri" charset="0"/>
              </a:rPr>
            </a:br>
            <a:endParaRPr lang="fr-FR">
              <a:latin typeface="Calibri" charset="0"/>
            </a:endParaRP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Orientations 2017-2018</a:t>
            </a:r>
          </a:p>
        </p:txBody>
      </p:sp>
      <p:sp>
        <p:nvSpPr>
          <p:cNvPr id="111619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2pPr>
            <a:lvl3pPr marL="11430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3pPr>
            <a:lvl4pPr marL="16002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4pPr>
            <a:lvl5pPr marL="20574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9pPr>
          </a:lstStyle>
          <a:p>
            <a:r>
              <a:rPr lang="fr-FR"/>
              <a:t>11 décembre 2017</a:t>
            </a:r>
          </a:p>
        </p:txBody>
      </p:sp>
      <p:sp>
        <p:nvSpPr>
          <p:cNvPr id="111620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2pPr>
            <a:lvl3pPr marL="11430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3pPr>
            <a:lvl4pPr marL="16002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4pPr>
            <a:lvl5pPr marL="20574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9pPr>
          </a:lstStyle>
          <a:p>
            <a:r>
              <a:rPr lang="fr-FR"/>
              <a:t>AG A3C7 </a:t>
            </a:r>
          </a:p>
        </p:txBody>
      </p:sp>
      <p:sp>
        <p:nvSpPr>
          <p:cNvPr id="11162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2pPr>
            <a:lvl3pPr marL="11430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3pPr>
            <a:lvl4pPr marL="16002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4pPr>
            <a:lvl5pPr marL="2057400" indent="-228600"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Bienvenue TT" charset="0"/>
                <a:ea typeface="ＭＳ Ｐゴシック" charset="0"/>
              </a:defRPr>
            </a:lvl9pPr>
          </a:lstStyle>
          <a:p>
            <a:fld id="{FF122E71-1984-6649-AB14-316E0C8F157F}" type="slidenum">
              <a:rPr lang="fr-FR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re 1"/>
          <p:cNvSpPr>
            <a:spLocks noGrp="1"/>
          </p:cNvSpPr>
          <p:nvPr>
            <p:ph type="title"/>
          </p:nvPr>
        </p:nvSpPr>
        <p:spPr>
          <a:xfrm>
            <a:off x="495300" y="115888"/>
            <a:ext cx="8915400" cy="720725"/>
          </a:xfrm>
        </p:spPr>
        <p:txBody>
          <a:bodyPr/>
          <a:lstStyle/>
          <a:p>
            <a:pPr algn="r" eaLnBrk="1" hangingPunct="1"/>
            <a:r>
              <a:rPr lang="fr-FR">
                <a:latin typeface="Calibri" charset="0"/>
              </a:rPr>
              <a:t>Les priorités</a:t>
            </a:r>
          </a:p>
        </p:txBody>
      </p:sp>
      <p:sp>
        <p:nvSpPr>
          <p:cNvPr id="100354" name="Espace réservé du contenu 8"/>
          <p:cNvSpPr>
            <a:spLocks noGrp="1"/>
          </p:cNvSpPr>
          <p:nvPr>
            <p:ph idx="1"/>
          </p:nvPr>
        </p:nvSpPr>
        <p:spPr>
          <a:xfrm>
            <a:off x="495300" y="908050"/>
            <a:ext cx="8915400" cy="5218113"/>
          </a:xfrm>
        </p:spPr>
        <p:txBody>
          <a:bodyPr/>
          <a:lstStyle/>
          <a:p>
            <a:pPr eaLnBrk="1" hangingPunct="1"/>
            <a:r>
              <a:rPr lang="fr-FR">
                <a:latin typeface="Calibri" charset="0"/>
              </a:rPr>
              <a:t>Réussir l’événement TV Num</a:t>
            </a:r>
          </a:p>
          <a:p>
            <a:pPr eaLnBrk="1" hangingPunct="1"/>
            <a:r>
              <a:rPr lang="fr-FR">
                <a:latin typeface="Calibri" charset="0"/>
              </a:rPr>
              <a:t>Poursuivre la déclinaison de Carminat</a:t>
            </a:r>
          </a:p>
          <a:p>
            <a:pPr lvl="1" eaLnBrk="1" hangingPunct="1"/>
            <a:r>
              <a:rPr lang="fr-FR">
                <a:latin typeface="Calibri" charset="0"/>
              </a:rPr>
              <a:t>Paris????</a:t>
            </a:r>
          </a:p>
          <a:p>
            <a:pPr eaLnBrk="1" hangingPunct="1"/>
            <a:r>
              <a:rPr lang="fr-FR">
                <a:latin typeface="Calibri" charset="0"/>
              </a:rPr>
              <a:t>Dupliquer TV Num</a:t>
            </a:r>
          </a:p>
          <a:p>
            <a:pPr lvl="1" eaLnBrk="1" hangingPunct="1"/>
            <a:r>
              <a:rPr lang="fr-FR">
                <a:latin typeface="Calibri" charset="0"/>
              </a:rPr>
              <a:t>Au moins au village de sciences 2018</a:t>
            </a:r>
          </a:p>
          <a:p>
            <a:pPr lvl="1" eaLnBrk="1" hangingPunct="1"/>
            <a:r>
              <a:rPr lang="fr-FR">
                <a:latin typeface="Calibri" charset="0"/>
              </a:rPr>
              <a:t>Ailleurs???</a:t>
            </a:r>
          </a:p>
          <a:p>
            <a:pPr algn="ctr" eaLnBrk="1" hangingPunct="1">
              <a:buFont typeface="Arial" charset="0"/>
              <a:buNone/>
            </a:pPr>
            <a:r>
              <a:rPr lang="fr-FR">
                <a:solidFill>
                  <a:srgbClr val="FF0000"/>
                </a:solidFill>
                <a:latin typeface="Calibri" charset="0"/>
              </a:rPr>
              <a:t>Merci d’avance </a:t>
            </a:r>
          </a:p>
          <a:p>
            <a:pPr algn="ctr" eaLnBrk="1" hangingPunct="1">
              <a:buFont typeface="Arial" charset="0"/>
              <a:buNone/>
            </a:pPr>
            <a:r>
              <a:rPr lang="fr-FR">
                <a:solidFill>
                  <a:srgbClr val="FF0000"/>
                </a:solidFill>
                <a:latin typeface="Calibri" charset="0"/>
              </a:rPr>
              <a:t>Aux comités de pilotage  Carminat et TV Num</a:t>
            </a:r>
          </a:p>
          <a:p>
            <a:pPr algn="ctr" eaLnBrk="1" hangingPunct="1">
              <a:buFont typeface="Arial" charset="0"/>
              <a:buNone/>
            </a:pPr>
            <a:r>
              <a:rPr lang="fr-FR">
                <a:solidFill>
                  <a:srgbClr val="FF0000"/>
                </a:solidFill>
                <a:latin typeface="Calibri" charset="0"/>
              </a:rPr>
              <a:t>Et à tous ceux qui vont nous aider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11 décembre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AG A3C7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99B99-1569-2240-A24E-09DA3CF08764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17512"/>
          </a:xfrm>
        </p:spPr>
        <p:txBody>
          <a:bodyPr/>
          <a:lstStyle/>
          <a:p>
            <a:pPr algn="r"/>
            <a:r>
              <a:rPr lang="fr-FR">
                <a:latin typeface="Calibri" charset="0"/>
              </a:rPr>
              <a:t>Ensuite</a:t>
            </a:r>
            <a:r>
              <a:rPr lang="is-IS">
                <a:latin typeface="Calibri" charset="0"/>
              </a:rPr>
              <a:t>…..</a:t>
            </a:r>
            <a:endParaRPr lang="fr-FR">
              <a:latin typeface="Calibri" charset="0"/>
            </a:endParaRPr>
          </a:p>
        </p:txBody>
      </p:sp>
      <p:sp>
        <p:nvSpPr>
          <p:cNvPr id="113666" name="Espace réservé du contenu 2"/>
          <p:cNvSpPr>
            <a:spLocks noGrp="1"/>
          </p:cNvSpPr>
          <p:nvPr>
            <p:ph idx="1"/>
          </p:nvPr>
        </p:nvSpPr>
        <p:spPr>
          <a:xfrm>
            <a:off x="495300" y="836613"/>
            <a:ext cx="8915400" cy="5688012"/>
          </a:xfrm>
        </p:spPr>
        <p:txBody>
          <a:bodyPr/>
          <a:lstStyle/>
          <a:p>
            <a:pPr eaLnBrk="1" hangingPunct="1"/>
            <a:r>
              <a:rPr lang="fr-FR" sz="2400">
                <a:latin typeface="Calibri" charset="0"/>
              </a:rPr>
              <a:t>Faire une pause</a:t>
            </a:r>
          </a:p>
          <a:p>
            <a:pPr lvl="1" eaLnBrk="1" hangingPunct="1"/>
            <a:r>
              <a:rPr lang="fr-FR" sz="2400">
                <a:latin typeface="Calibri" charset="0"/>
              </a:rPr>
              <a:t>Réfléchir dans </a:t>
            </a:r>
            <a:r>
              <a:rPr lang="fr-FR" sz="2400" u="sng">
                <a:latin typeface="Calibri" charset="0"/>
              </a:rPr>
              <a:t>l’ensemble</a:t>
            </a:r>
            <a:r>
              <a:rPr lang="fr-FR" sz="2400">
                <a:latin typeface="Calibri" charset="0"/>
              </a:rPr>
              <a:t> du groupe Racines sur une poursuite engageant tout le groupe</a:t>
            </a:r>
          </a:p>
          <a:p>
            <a:pPr lvl="1" eaLnBrk="1" hangingPunct="1"/>
            <a:r>
              <a:rPr lang="fr-FR" sz="2400">
                <a:latin typeface="Calibri" charset="0"/>
              </a:rPr>
              <a:t>Valoriser l’investissement énorme déjà fait</a:t>
            </a:r>
          </a:p>
          <a:p>
            <a:pPr lvl="2" eaLnBrk="1" hangingPunct="1"/>
            <a:r>
              <a:rPr lang="fr-FR" sz="2000">
                <a:latin typeface="Calibri" charset="0"/>
              </a:rPr>
              <a:t>Les 5 films    »comment ça marche » produits</a:t>
            </a:r>
          </a:p>
          <a:p>
            <a:pPr lvl="2" eaLnBrk="1" hangingPunct="1"/>
            <a:r>
              <a:rPr lang="fr-FR" sz="2000">
                <a:latin typeface="Calibri" charset="0"/>
              </a:rPr>
              <a:t>L’ensemble de la documentation rassemblée</a:t>
            </a:r>
          </a:p>
          <a:p>
            <a:pPr lvl="3" eaLnBrk="1" hangingPunct="1"/>
            <a:r>
              <a:rPr lang="fr-FR" sz="1800">
                <a:latin typeface="Calibri" charset="0"/>
              </a:rPr>
              <a:t>Structurer « comme un livre » ou comme une/des publication(s) Internet</a:t>
            </a:r>
          </a:p>
          <a:p>
            <a:pPr lvl="2" eaLnBrk="1" hangingPunct="1"/>
            <a:r>
              <a:rPr lang="fr-FR" sz="2000">
                <a:latin typeface="Calibri" charset="0"/>
              </a:rPr>
              <a:t>Les photographies numérisées</a:t>
            </a:r>
          </a:p>
          <a:p>
            <a:pPr lvl="3" eaLnBrk="1" hangingPunct="1"/>
            <a:r>
              <a:rPr lang="fr-FR" sz="1800">
                <a:latin typeface="Calibri" charset="0"/>
              </a:rPr>
              <a:t>En vous sollicitant au cas par cas pour les documenter.</a:t>
            </a:r>
          </a:p>
          <a:p>
            <a:pPr eaLnBrk="1" hangingPunct="1"/>
            <a:r>
              <a:rPr lang="fr-FR" sz="2400">
                <a:latin typeface="Calibri" charset="0"/>
              </a:rPr>
              <a:t>Répondre à la sollicitation d’Orange</a:t>
            </a:r>
          </a:p>
          <a:p>
            <a:pPr lvl="1" eaLnBrk="1" hangingPunct="1"/>
            <a:r>
              <a:rPr lang="fr-FR" sz="2400">
                <a:latin typeface="Calibri" charset="0"/>
              </a:rPr>
              <a:t> sur la sauvegarde des archives avant le déménagement</a:t>
            </a:r>
          </a:p>
          <a:p>
            <a:pPr lvl="1" eaLnBrk="1" hangingPunct="1"/>
            <a:r>
              <a:rPr lang="fr-FR" sz="2400">
                <a:latin typeface="Calibri" charset="0"/>
              </a:rPr>
              <a:t> en ciblant seulement celles qui sont valorisables par nous</a:t>
            </a:r>
          </a:p>
          <a:p>
            <a:pPr eaLnBrk="1" hangingPunct="1"/>
            <a:r>
              <a:rPr lang="fr-FR" sz="2400">
                <a:latin typeface="Calibri" charset="0"/>
              </a:rPr>
              <a:t>Autre???</a:t>
            </a:r>
          </a:p>
          <a:p>
            <a:pPr eaLnBrk="1" hangingPunct="1"/>
            <a:r>
              <a:rPr lang="fr-FR" sz="2800">
                <a:solidFill>
                  <a:srgbClr val="FF0000"/>
                </a:solidFill>
                <a:latin typeface="Calibri" charset="0"/>
              </a:rPr>
              <a:t>Votre avis est attendu</a:t>
            </a:r>
          </a:p>
          <a:p>
            <a:endParaRPr lang="fr-FR" sz="2800">
              <a:latin typeface="Calibri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11 décembre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AG A3C7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FD477-CF20-B647-9097-F26AC490EFDB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0_Conception personnalisée">
  <a:themeElements>
    <a:clrScheme name="50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0_Conception personnalisé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0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0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0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0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0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0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0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0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0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0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0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0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I:\Modeles\office2000\modeles\Powerpoint FTR&amp;D\Transparent libre (9).pot</Template>
  <TotalTime>11478</TotalTime>
  <Words>445</Words>
  <Application>Microsoft Macintosh PowerPoint</Application>
  <PresentationFormat>Format A4 (210 x 297 mm)</PresentationFormat>
  <Paragraphs>121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9</vt:i4>
      </vt:variant>
    </vt:vector>
  </HeadingPairs>
  <TitlesOfParts>
    <vt:vector size="23" baseType="lpstr">
      <vt:lpstr>Bienvenue TT</vt:lpstr>
      <vt:lpstr>ＭＳ Ｐゴシック</vt:lpstr>
      <vt:lpstr>Arial</vt:lpstr>
      <vt:lpstr>Calibri</vt:lpstr>
      <vt:lpstr>Bodoni BE Regular</vt:lpstr>
      <vt:lpstr>Times</vt:lpstr>
      <vt:lpstr>4_Conception personnalisée</vt:lpstr>
      <vt:lpstr>5_Conception personnalisée</vt:lpstr>
      <vt:lpstr>Conception personnalisée</vt:lpstr>
      <vt:lpstr>3_Conception personnalisée</vt:lpstr>
      <vt:lpstr>1_Conception personnalisée</vt:lpstr>
      <vt:lpstr>2_Conception personnalisée</vt:lpstr>
      <vt:lpstr>50_Conception personnalisée</vt:lpstr>
      <vt:lpstr>Thème Office</vt:lpstr>
      <vt:lpstr>Bilan des activités </vt:lpstr>
      <vt:lpstr>Racines 2017 : valorisation de JPEG</vt:lpstr>
      <vt:lpstr>Racines 2017 : Carminat</vt:lpstr>
      <vt:lpstr>Village des sciences en Images</vt:lpstr>
      <vt:lpstr>Tous sur la TVnum </vt:lpstr>
      <vt:lpstr>Tous sur la TVnum </vt:lpstr>
      <vt:lpstr>Racines  </vt:lpstr>
      <vt:lpstr>Les priorités</vt:lpstr>
      <vt:lpstr>Ensuite…..</vt:lpstr>
    </vt:vector>
  </TitlesOfParts>
  <Company>FT 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 Mines Web Sem Introduction 2012</dc:title>
  <dc:creator>Alain Léger</dc:creator>
  <cp:lastModifiedBy>Christiane SCHWARTZ</cp:lastModifiedBy>
  <cp:revision>1047</cp:revision>
  <cp:lastPrinted>2000-03-02T16:25:29Z</cp:lastPrinted>
  <dcterms:created xsi:type="dcterms:W3CDTF">2002-12-17T08:42:54Z</dcterms:created>
  <dcterms:modified xsi:type="dcterms:W3CDTF">2017-12-10T16:05:21Z</dcterms:modified>
</cp:coreProperties>
</file>